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7" r:id="rId2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F87"/>
    <a:srgbClr val="D5FFE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216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4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9 Yuvarlatılmış Dikdörtgen"/>
          <p:cNvSpPr/>
          <p:nvPr/>
        </p:nvSpPr>
        <p:spPr>
          <a:xfrm>
            <a:off x="418597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4 Başlık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20" name="19 Alt Başlık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7" name="18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F41D7FA-1613-4D2C-9D7B-F75B01082F2E}" type="datetimeFigureOut">
              <a:rPr lang="tr-TR"/>
              <a:pPr>
                <a:defRPr/>
              </a:pPr>
              <a:t>18.04.2013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10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BADC823-5E67-49C9-8E3F-685A0ED70FF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10 Yuvarlatılmış Dikdörtgen"/>
          <p:cNvSpPr/>
          <p:nvPr/>
        </p:nvSpPr>
        <p:spPr>
          <a:xfrm>
            <a:off x="418597" y="434163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2004C9-AD53-4663-84F1-F57EA659D109}" type="datetimeFigureOut">
              <a:rPr lang="tr-TR"/>
              <a:pPr>
                <a:defRPr/>
              </a:pPr>
              <a:t>18.04.2013</a:t>
            </a:fld>
            <a:endParaRPr lang="tr-TR"/>
          </a:p>
        </p:txBody>
      </p:sp>
      <p:sp>
        <p:nvSpPr>
          <p:cNvPr id="7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8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E79ADA-55DD-43F9-8208-2BD26801388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6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38763E-C4A2-485C-AF6A-B147FF792BB7}" type="datetimeFigureOut">
              <a:rPr lang="tr-TR"/>
              <a:pPr>
                <a:defRPr/>
              </a:pPr>
              <a:t>18.04.2013</a:t>
            </a:fld>
            <a:endParaRPr lang="tr-TR"/>
          </a:p>
        </p:txBody>
      </p:sp>
      <p:sp>
        <p:nvSpPr>
          <p:cNvPr id="4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5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86621CF-B614-41B6-81BD-88B37541A1E4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4 Yuvarlatılmış Dikdörtgen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0 Tek Köşesi Yuvarlatılmış Dikdörtgen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1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/>
          </a:p>
        </p:txBody>
      </p:sp>
      <p:sp>
        <p:nvSpPr>
          <p:cNvPr id="7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8D9699-B499-4597-A6E5-39EFA1A4D7D4}" type="datetimeFigureOut">
              <a:rPr lang="tr-TR"/>
              <a:pPr>
                <a:defRPr/>
              </a:pPr>
              <a:t>18.04.2013</a:t>
            </a:fld>
            <a:endParaRPr lang="tr-TR"/>
          </a:p>
        </p:txBody>
      </p:sp>
      <p:sp>
        <p:nvSpPr>
          <p:cNvPr id="8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9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9B9DD4-F8A8-4A93-AF53-B6A8EA82DAE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9FF87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Başlık Yer Tutucusu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413" name="3 Metin Yer Tutucusu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2" name="4 Veri Yer Tutucusu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F2270AB7-0F81-43E2-85EA-33F358025C05}" type="datetimeFigureOut">
              <a:rPr lang="tr-TR"/>
              <a:pPr>
                <a:defRPr/>
              </a:pPr>
              <a:t>18.04.2013</a:t>
            </a:fld>
            <a:endParaRPr lang="tr-TR"/>
          </a:p>
        </p:txBody>
      </p:sp>
      <p:sp>
        <p:nvSpPr>
          <p:cNvPr id="14" name="5 Altbilgi Yer Tutucusu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tr-TR"/>
          </a:p>
        </p:txBody>
      </p:sp>
      <p:sp>
        <p:nvSpPr>
          <p:cNvPr id="15" name="6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2">
                    <a:shade val="50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D91F83C4-DA04-469C-840B-80017F97033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4885E9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4885E9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01C4FF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01C4FF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09FFF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hyperlink" Target="mailto:tarbiyomer@adu.edu.tr)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://site.adu.edu.tr/tarbiyomer/" TargetMode="External"/><Relationship Id="rId5" Type="http://schemas.openxmlformats.org/officeDocument/2006/relationships/image" Target="http://www.adu.edu.tr/logo/download/Adnan%20Menderes%20Universitesi.jpg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2771775" y="1857375"/>
            <a:ext cx="5986463" cy="2428875"/>
          </a:xfrm>
        </p:spPr>
        <p:txBody>
          <a:bodyPr>
            <a:normAutofit fontScale="70000" lnSpcReduction="2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dirty="0" smtClean="0">
                <a:solidFill>
                  <a:srgbClr val="002060"/>
                </a:solidFill>
              </a:rPr>
              <a:t>Yer: </a:t>
            </a:r>
            <a:r>
              <a:rPr lang="tr-TR" sz="2300" dirty="0" smtClean="0"/>
              <a:t>ADÜ-TARBİYOMER, Güney Kampusu, AYDIN</a:t>
            </a:r>
            <a:endParaRPr lang="tr-TR" sz="2300" b="1" u="sng" dirty="0" smtClean="0">
              <a:solidFill>
                <a:srgbClr val="002060"/>
              </a:solidFill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dirty="0" smtClean="0">
                <a:solidFill>
                  <a:srgbClr val="002060"/>
                </a:solidFill>
              </a:rPr>
              <a:t>Tarih: </a:t>
            </a:r>
            <a:r>
              <a:rPr lang="tr-TR" sz="2300" dirty="0" smtClean="0"/>
              <a:t>18-19 Nisan 2013</a:t>
            </a:r>
          </a:p>
          <a:p>
            <a:pPr marL="265176" indent="-265176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300" b="1" u="sng" dirty="0" smtClean="0">
              <a:solidFill>
                <a:srgbClr val="002060"/>
              </a:solidFill>
            </a:endParaRPr>
          </a:p>
          <a:p>
            <a:pPr marL="265176" indent="-265176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u="sng" dirty="0" smtClean="0">
                <a:solidFill>
                  <a:srgbClr val="002060"/>
                </a:solidFill>
              </a:rPr>
              <a:t>Eğitmenler: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dirty="0" smtClean="0"/>
              <a:t>-Dr. </a:t>
            </a:r>
            <a:r>
              <a:rPr lang="tr-TR" sz="2300" dirty="0" err="1" smtClean="0"/>
              <a:t>Kirsten</a:t>
            </a:r>
            <a:r>
              <a:rPr lang="tr-TR" sz="2300" dirty="0" smtClean="0"/>
              <a:t> </a:t>
            </a:r>
            <a:r>
              <a:rPr lang="tr-TR" sz="2300" dirty="0" err="1" smtClean="0"/>
              <a:t>Weiss</a:t>
            </a:r>
            <a:r>
              <a:rPr lang="tr-TR" sz="2300" dirty="0" smtClean="0"/>
              <a:t> 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dirty="0" smtClean="0"/>
              <a:t>-Uzman </a:t>
            </a:r>
            <a:r>
              <a:rPr lang="tr-TR" sz="2300" dirty="0" err="1" smtClean="0"/>
              <a:t>Manuela</a:t>
            </a:r>
            <a:r>
              <a:rPr lang="tr-TR" sz="2300" dirty="0" smtClean="0"/>
              <a:t> Alt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2300" dirty="0" smtClean="0"/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dirty="0" smtClean="0">
                <a:solidFill>
                  <a:srgbClr val="002060"/>
                </a:solidFill>
              </a:rPr>
              <a:t>Berlin </a:t>
            </a:r>
            <a:r>
              <a:rPr lang="tr-TR" sz="2300" b="1" dirty="0" err="1" smtClean="0">
                <a:solidFill>
                  <a:srgbClr val="002060"/>
                </a:solidFill>
              </a:rPr>
              <a:t>Humboldt</a:t>
            </a:r>
            <a:r>
              <a:rPr lang="tr-TR" sz="2300" b="1" dirty="0" smtClean="0">
                <a:solidFill>
                  <a:srgbClr val="002060"/>
                </a:solidFill>
              </a:rPr>
              <a:t> Üniversitesi, Ziraat Fakültesi,</a:t>
            </a:r>
          </a:p>
          <a:p>
            <a:pPr marL="0" indent="0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2300" b="1" dirty="0" smtClean="0">
                <a:solidFill>
                  <a:srgbClr val="002060"/>
                </a:solidFill>
              </a:rPr>
              <a:t>Merkez Laboratuarı, Almanya.</a:t>
            </a:r>
          </a:p>
          <a:p>
            <a:pPr marL="265176" indent="-265176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tr-TR" sz="1800" b="1" dirty="0" smtClean="0"/>
              <a:t>    </a:t>
            </a:r>
            <a:endParaRPr lang="tr-TR" sz="1800" dirty="0" smtClean="0"/>
          </a:p>
          <a:p>
            <a:pPr marL="265176" indent="-265176" algn="ctr"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tr-TR" sz="1800" b="1" u="sng" dirty="0" smtClean="0"/>
          </a:p>
        </p:txBody>
      </p:sp>
      <p:sp>
        <p:nvSpPr>
          <p:cNvPr id="13314" name="AutoShape 2" descr="data:image/jpeg;base64,/9j/4AAQSkZJRgABAQAAAQABAAD/2wCEAAkGBhQSERUUExQUFBUVGBUYFhUUFRYUFRUXFBcXFhcVFBQXHCYeFxkjGRQUHy8gIycpLCwsFR4xNTAqNSYrLCkBCQoKDgwOGg8PGiwkHCQsKSksLCwsKSwpLCwsLCwpKSwsLCwsKSwpKSwsKSwsLCkpLCwsLCksLCwsLCwsLCwsLP/AABEIALkBEQMBIgACEQEDEQH/xAAcAAABBQEBAQAAAAAAAAAAAAAFAQIDBAYABwj/xABPEAACAAMFAwYICwYDBgcAAAABAgADEQQFEiExBkFREyJhcZHRFDJygZKhscEVI0JSU2KTstLh8AckM0NUgpTC8RZkc4Oj4hclNERjorP/xAAZAQADAQEBAAAAAAAAAAAAAAAAAQIDBAX/xAAkEQEAAwACAwACAwEBAQAAAAAAAQIRAyESMUETMiJRYaEUBP/aAAwDAQACEQMRAD8AxVnBEq0U0DkwLkOQzdND21gjZLY2GepAwtU1HHDQdUDLPqepPZGFd71Vs6xcWeYlW0HhEKrEyrDJbsN7zZTYpbtLbijFTThUQUl7YWwmvhE6v/FaAqJFiUkTMQcQ091X7a5hoJtoYnUCa2dYLXgttEoh/CcBFCHclSOBB6hArYy/Vsk7GyFuoA7iN5Gecb2f+1GRhykzT0ELT2xzWjudn/jWMj48gtAIJyp0HdFR5xgpeU3HNmOAQGYkA7qwOmJG1PXaLK7TzEzCsk+SffEbJFh1+IPkmNEmXcnM88WwsMsKczzmLASCTRhYcEiUJDgkIIQkOCRMEhwlwBBycLycWBLheTgNVwQ0pFoy4YUhBVZYfdo+NWJBJqe+LFmswV0zqSersiqxsptPQZem0c6VPZFmsAGNBwFaCL+zu0s2ZNCtMZqnTooSYpTrKrWti64wJi1UEA0wzzlUivOCZDPKL1zXeizqquHnPQYg1FPKFQSCc8IG/dGs5iY9pplpCW9J9KsstwgrQY6scenyeZ14hF613nNnHn4aVBy3aZAbhQQ55ALVoKioBoK0rpXhCcmIzmkzO6rYCbYAUmHPHXPPKlfbGdLF2KqaU8ZtaV0A6Y2xkjgM+gQHt8sc4BQMLgZACtURs6a5kwZkHus7bLPRG5zeLnXfXLSkZllORKnI1Ipu/QjZW5a5a1ZB5hzqRQvWw1EzP5IJFOGefmr6odbFMB63kZiUOgr6yO+DsmYFkga80H0pjU+5WM7ZpVEPWB7z7o0U9KSV6RJHZyze8Q5KC+E9fYvdCRFhjoBqrZ2LCYQDpXjTWIbKMz1L7IsXTX4zhgNYgu0eN1iFBLiLE6LCIkV0mHlSu7d64DEESLMtIphTCzGYbzCwaLyRSJzNjPC0PxMKtof5xiJofkLTRFSZLiuJjcTHIcWjV88VFcGudInnL+7t5Jio0wVIqajri8w/dm8loCPu9OYOsxaCQy7V5g6z7YthIDQiXD1lwVuCzq09QwDDnVDCoPNNMj0+yNolzyqA8jLoeErFvp8lTwioroecCXDxLj0Rrtkj+TL+yA9TKDCiwSfoZXoL3Q/AteeiVHGVHoYsUn6KV9mvdC+BSfopX2ad0HgNecmXDGlR6T4FJ+ilfZp3Q1rHJ+ilfZp3QeA8nmWHOJpP8SX5/dG8nWOV9FK+zTugFekhQ8vCqjnfJUDd0CKrXE2nWStd1Y52JsOET5ZIauYBcYRTiXHZFvZ6xckZakg1JNVrQgiYw1FdGEWmkEzWAZlq+dMNKV+sDTOLV0WU8orMS2beNTjlkAN0OfRwiaudCYYtSKhv1Svvj0uXZZP0Ur7NO6H+CyfopX2ad0LBrye2W4SyoZjViQBQZ0/Xrgbe0ppmGYj4SCQOBBAOY6iB5o9mm3fZ2pikSGpmKyZZoeiq5Rxs0j6KT9lL/DCwRLweZymJMWAHFUEAnMKdQcoszpHMbeSDUnUkjfHtjWeR9DJ+yl/hhjLJ+ilfZp3QvFXk+cpEglPO1eutPcI0NsFZSEaZcPkKq17WMezlZI0lSh/y07opC1Nl8TKFNaKu+laDcdeyKxOvHeUHGOj2Xw3/AOFeyX3x0GDYeVSpBK1GgVh5tYAXcc28qNVZDzesMPVGWu7f0v7AIzg/otLSG2Ky1tSg7xXzUPvBi3Llw+7JNLYld4NOqhHtBhx7AgbpYsFRQScyWNFUaVNMznuEB7wPJz3lTGHNw85VNK4VrzRpvMaG/L+8EowTGzqQu4DCQSSfPGUvS2iZajMBADGSxIzCnkkLEDU0bFl0ReEfZmLhqhRhI8Wuh+dU65dECrbNwscz1Dqi/eM1JdqLJN5UOFbmgjFiroNdwPnga03l5pRUKk5gsSKU1rlvFYXuRnRqzSyVBIPAk/rj2Rd8FKNQE0IBzGGpPRU7qdsGrolrZzimtLYSuSyKMRUtzkDAUoquxzzPOMWrbe9meUyAAFRixqMRZ65KKkYQF7c/NlPJMT450qKdewWz3G85qCgoQ3PqKjLTjBxmw2VgQlEeYmEKOdhErGcWozJoM9Sct9SwWNEmLnaJeZowQHDXced1axpr12QdbO01pvJSAcamYAzs04SkJmINASD0jLLhde4L0D3Ynxfnb2xdCQJlmaCQHGGpoRJoD0gU3xM0q0HScgFN8k19ucID9xGk4Hr+60axbb0ntjxM7YT5NoFKOUxLQgqswmq1wg659saOy7bWt1LCRKwrqRibfTLnevSK2Kx2MmfT0k2yE8MgKJ0wyOUAFcGPMELQqWApWoyK7+MUr6v9bMRiYGq1EsKcbZ0POJCqO09EXMpafwyG+GRnheD/AFfNXvhTeDdHZC8oPGg8LhptUZa2326Ci4SxBIBB3DoO80Hn6IDjbOcAWZZbKHKfF84khFZiKMRSrDPpyrQwpvECKzLdzbRAe8JlXl+V7ozybbvWhlI2Sk0crQmvN0appTqrC2K/WmuGmBUCknI1ppqT01gryRM4LVmI0RQVtAWhOJwMulgIlui0kvShFNzAA59R6oIXYbPjSYZg1DeNzcj0bqj1RLZbvlscUosxrSoBYV4EgRXuALpa4cbXCHZa01ymyaeQ5PbihTsxaPpZPoP+KHkkabXDDaoU7L2r6aRr9G+npaxmLbeUxJyycSFqsG5tAAEVlI528lsvq9ME9BomtUQvbIzD3xNa1y7OhUYkJZilaMA55oxZrRR2mJbQ81BV5iL0lQBTzvwhAeNshPCYy8q8SxotokmoqAMHb48TtPmhCwmJMZQTgVVq+ECoBx80mtB0wG0HhEdGW+HLT/RzftZXdHQtDM3beoZiCCAA3nrQRQupOZX6/wCGGWE0Y+SYnuOWWX6uIn1/lECB6XLyh1i/9XK8n8UPTSBt4XytnmB6VZVyBOVScq5dJML6pZ/aPa1VZI1arnzUGvDOnrjJ2K2Jyi1yGVSpJOa7vPrFZp72mazGsx2zO80GtBwAiDBQgkHI6Cle3d641S2NjNm5QFGYmuWIUzpSL3J8nNYnUgYVrvqKY99CK5Ag9W8DNveWSkyQpkzR46g1FRoyt00zGWpjWbK3SbweZNmOJYUgHAlSWYE5CoAprXpjLvcV81nbVdL1aY4BqQaKcNKnRRTIGtIt3VcGeJwaahaZefjSPS/9lFkSzyUxjXDUvhxjXMNQ0HRSJZVhdRzRj01ct56Fl9lIuKl5MlsxdJn2pklEIURmDlcQBxKtQvEBmp0gRpdo9mBKkijvNmTHXE04s/iLMphVSKZzDrWLXg83PmuK08VUBy4ETqiIRdZrUpMBHEFgacQZ1D1Q4jEyyUq7DKGlOJAIHYdIWYuIEUY1Gop7zGwawvmcQUZ6SpSUr08rUQsu6uazNuAOJ1aaxAOZRV53DSsKaq15PtTs3LXDNlsVaYVqpHM8WrNUaE5Gm+rcIpXFfzyJi4QZiqdAPHwnLEpBqOgjKp0MesTtnZeETQqNiIoWWYpFDhqFmCq6bgNB0RE+yqyyzqoxGpJDFqnnMdaFa0JyqCeuJtTy6kRbPQJfNqnY6gtLlNLk4ZQyU8pKDMtCagKCBE21t1PMmLSWSipXlN0tsdBiamQOVT0CsWr4ssxp6GVLLjweVQgCi/FgktWlBQUjV2S5Unkl5YcUw5mmu4ivCKzrC15xcq202nBPluqEPgLosvEcS4aE0qaV7Y0r3PNHyf8A7KdOoxLflzNZWUhRhDhpbsWauHnGTMw1JYUNDqw6QY6zbWyuZygYMy1qqOVyd1pmoPyT+qRMhRtOyDMGeZhpTNcZA7F1OdIHXn+zkicADLAmKTSW4WryyBqQKVWZWg15MxoLbfqzSqJiwk1JphqNRkRplqOENvq+ZchcbsQZT41rUhsiHXEBkWlmYorvIgw9Yy13TMsbKGQAHFhoeFK6b8xFi65LM1S7KCdMagdhHRFvavaSW89QhDBFYYwA4OOmag5bhQ9cDbDOkUNGfFurvOWuXXGW5Otc2Gjt2zzvKZ0MwkKSCHDVwitBh93GNB+zGdWzkHM4ienP/SMz4QyqpR2BGeTEU6qRsP2TyxyDk6hqe3vjTjvss7VzGswwmGCNBHYY31Ibhjye97N/5sw6jThWTWPasIjzHauyYb2Q7ml1HmVkP3YmR8Y614lvJSKKRLbCVqDo+vTmdN1I0t3yga1AIpoQCPXAW+rMZd4IzUOKWr5fNZmFD00B7YPXYtCd+WvHOFBT7On3PIy+Ik6fRS+Nfm8QDFeXd8pDVZUtTxWWgO/eB0ntgpaYqNFGjy4DsHdCx0LEh49Leh/tMTXNe6qgQ5EE58akmvrh1tux0RnNBRTvzz4CAtkTOM/cHXp6/dgVUUhJZJFasgf71YKi+JnCX9lL/DAq7D8VL8lfZF2W9DoDkRnmMxSvWNR1RqS2t9zR8wdUqX+GJFviYwIJH9qqp04gQPhQ9Af1uMOSea7TWY/CTtUEM6VAOeaJWtY32xkhZSTVWv8AEzxa1CjojD7UWetuYmlHKUqa/JUZgZiNtsrYzKlMlQaMdK8BrXfEG1Nmnq4KEsGqSKMVrX2xRvm7JE0IJxtA5MkLycxlPPIriwnPQR0yRXOGu7EUbnAce+KKe+pCl2eslacpbPGw/wAWbmTvHP074d8E2FcJ5a1sSxHNnzABhpmwJ8XPWCQMvfJBzrrv4wsxlYg8kgw6VzoePXFRiJpHwas15rNLFw6hPnrhU9XGEW2YiSNN3rMCSWfNiT7OyG25iJdRnQ+KNTXuiWk/4J2yfUQI2gvorZpjJkKBcZ4GuJl6KVz4VprExliZ4ylQCaITlnTNhXsGnRA3bNK2N1JoCUBIFflDdUQgttfzpdyzpZU/FSwqMtRSgQAtWpyMLem2kyxT5UpFlsk0FmL4qjCcOVCBpGesdtM2x+DKmPAi84EglZbAk4SAQaDcTGk2j2JNq5OaHpReayriyYhg2ZA/QgIF2m/aq+coSJMxWGfOmKQRmCpByIIBB3EQuz218y0phxS0moBiVzhxCmbDI9f9x4Qlh/ZlJms/705ZcOcvkiBWtQygtTxeI1grJ/ZeisHNpmllFFOEZUFK1LEg1FciKQGF3hfRR15UyiKVrL5zDM5VCjhpWKV4bV5uyMCpU4UIbN2ExTUEU0K5dBgjZ9lZTuDygn1FRhdQMmUE0RqE0bqy01ine9yWdJ02XjEosGADMK4ceH4sMdRUZDMgxnMzqoecyJ2E04aDo/LTsi/KtdWy7BGpN2JMssqW01UXE/PYoq0QsBzmNM8C798W7g2PkTpvJCchOBmrLaXNIwlRorZeN6omaaqL4H3feeTYvkoTQ/Vpl1aiDmzF8mWjqFR5bkEpMFQc6+4dkFZP7KpYpitExqLh8RfnFt5NNd0D51zrZmdSXw1NCVABpkGqTDrSala3kOSLbLaZy3Jur4w/MmsFBwkHCN1aivGkF7Lf8pWUiU9VxAVms3jZnXWMWL9lIKEn1d8QTdqZW4sOoKT96NvOfss8bm8L5kzJ0qc8pzMk4sBEwqBiFDVRk3nEDrztVlnsWeznEcVSr4CcYANSoz0EY1toJbfzJnYPxRbu2c0x6JNQjgzriP8Aa1PUYPILVsuiQaMgdWWubMpBFMgSQAoFB7zD7ptssE1mJu+WvfBV7mJUhmwVBHPRsOYpqtRGYtGwLgmsxKZUZaGtRphrURFrW9nHj9aC0XlKrTlZdeGNa5ZnKvCKL3tJ3zpX2id8ZG03GEBcnESmEfJpjopoTvKq3bASZYLDjIeoIJrz23HoEHkfT0b4ZkfTyftU746PO/g67fnf9R+6Og8iwMvDxGJJJIGprvihZN0Xb1PMPm9sddc5JdWcA0NBUE0yOgrTt4QojYEPSrrUmTLIYjmLuB3QQQGmefTSPLLbeiTDUtOy0CnAB5lMVEnS6DE04HeASwHUeVFewRqJl7BFG9rxSSmKYcI4n2dfRHlLTFqKGZSmdWYGvAc81HTl1Q+zzEDgviwjUmrkeSC2p088BD1tlmfOE5SoVnQAnI1yUc058I3Mu+rHg5PBPqc2dZmB2PGqgU6hGAsjDlkqakOvUMxULx4V303QVTxvOY04qRbdRe0x6bd7psx32v8Axc0e+IzcNm/3v/GTYsIchDoyxop/7P2b/e/8ZNhy3HZuFq/xk6LUWrPdzuKgVB35boYUFumz/wC9f42d3wybdMioNbUKcbZOz9cF/giZ831jviOZcznVT2/nC6JSSxSAcvCPPa5zeomItpbFLW7mZVenLKpLTWmOKgGgZ61GQIB0OIaNlY8HwnTMV/OGbTTR8FzRvE+We1ae49kMMtshOMq1qRzhgPEBhU+/URpZO38uWQFkkYcgKmmWW9ox+zJ/eV8lvd3eqIZvjN1nhxjTipFt1F5mPT0q679l86dLs8pDOzcioLEFs2odalu2CA2kP0adrRkdnXrIHQWHrr74KgxFoyZhcTsLgnyg2MWaVi+dzicukxBbpdmnMGm2OzzCCSC64qFjU0rxMRgwhicNJOSzMmBrHZ2QfJK1XWunXHXc9nszF5Njs0pqEFkXCabwSN2URGGMIAMHa4/Mldp74rttItGHJyaMSSDUgk6mhPGBXIL80dkdyK8B2Q+i7daJFmc1Nlk5ncZgG/cHpAm97osyqGWQq550Ln7xMFGFMIHH3GK97rWV54mTDJkixSpMuZOKyxNxYfii/i6jKvEdsRpfV1j+cPNZ37oD7ZoTd9koCcMyauXV+UB58+RWqB8t2BuI1xDhWKiuseXlmmZWZ3+noFi28sMnxLS4HASplOzDSCdk/aRZZzrKWaWZyFUGTQEnpZKCPLWtcp8IKMM82EujDXLCuRXMGtK9MJd1DeVnaWjBBNlU5p0xDU+eHMREdM+Pltecmsw2e05HhEsAAIKNhGm5aAcO+Ks6jChAIDEgFQabtYJ25lE6ZVFZjgzNDQBQKDzrFuTNDKCOqkYTGy62d5BPmL6I7o6NPlwjoPAPIb38UdJHvinaBkfL9xg7tHZJazZctC7c8A4hTSlRzdfNA++1l4RyYUc7PCWOdN+Inpi8zpNe40MA6R2Q4E9HZDAIURZpQ54jsiCcxIz4jdEgiO0+LABuwz/jv+aPvCNH8o9Z9sZKyt8ef+J/mjWt458o+2N+D3LHl+NzZzVF8lfYIkivd7VlJ5K+yLEYT7bEaFlHLt9sMYx0t6Dt9sATxRvOawMrCaVmKD0rQkjsEF7lnyGlYppbFhDZNlWZUIFA4DtoTAC9rfTBz8P7wkvJcWMEg4D804Tm3FemACpivtNNX4LmrVQxnSyASAaADOmtInJgBtXap0mXystlVBRSGGbMxJAU0O4E06IXwAuzxXwqWFbI5VIArkamlchURCxzPGpjtnrxd7VLxBMya0Wh8UnWghZh5x6z7Y3/APn+suVo9lplUccGB7R/2wejL7MTaTGHFfukd5jTxPJGWVT9TqQhjqxxjNZphDCwhgBphIUwkII5mq9f+Voht4qhiaZqvX/laGWkVUwAuy7nkGArVXfTpz98FXnsPksf12QF2WenKr9ZW7RT3RLc1pdQ/LTlmYmYpQUooGY0hHEdCElZoNWYMDqACMOdRhNcxTLPhXohVmHERU79a8Yha9lqKMhUjFXnVoMqxVuqY5mzccwOrUZFAphUk09RHZDwgi8j8aTx9zMPdFmymiDz++KVpfEVPHH/APrMieWuQ5xFOHUdaxM9WCzyphYo+GfWXsPfHQK8ZYYTDMtVlUiuFhU8VFNeoA58IF3rd82VXlJZQM5w1pnSvA8KQWk2ue1tQTJk3GktlBLFWVXBGHKhpztOmK+0lnwypZNQzGtOCkZE9JzNOFOMH1HxnqQ8L+su6Ep0D9DOHUEWbqjgfV3Q2cOaf1v6okUDo9vqhtoHN8w/XTABK7v45p873xqpvjt5Te0xjJLETWpx98bWcOe3lN94xvwe5Y8vxrrmashPOOwmLsDNnnrJ6mPuPvgmYyv+0tK+oMaGKcvP74eYjG+JUck5lTkxgC1qCVBZdclbUDXLPfFeZdWPAFBYy2M0ChJYiqkmm8coW/t4Qlpu1ZmJqVciiMWYCWCKOcK+MeapAPT5yFitzyJizEoStQcQqGBFCDSlDoa9EAKyEZEUPAxk9u5DMsujmnxpwVNKpLxY6aVChhxjY228GnOXelTTJRQADQZxnb5soecjEZSkLkmmeKZLl0p5DTSeqFPoMxsvL/eJZroaddVbuiWb4zdZ9sRbKH46X1j7rRLM8Zus+2N+D6x5fi7c03DOQ8TT0hT20jZiMBLehB3ih7I3kmZiUEaEA9ucPmjuJPjn4kjo6EjBq6EhYQwA0whhYQwgim6r1/5WjnEJNOa9Z+40ZfY+/ZtoeaJhqKB1yHNBJGEU3UI7IAOXG2G0MPnL90xcWyGq+NUF8sXEAVpvGcDw2C0S26aHzwcmMOVA4g8P1uMAUVsJoM28Vhm/Ek9ucTWOWVYHcEA8aun+kSFTXz/NXt/OI7TNwSJjcEc6AfJPCH4lEspZpbzElFQxGFq5VXOYxz6dCMoIWeRNBqVanDCTTdui9sQqlEBYAgNkTQ0xHP1GNPPlLhPOGh3iM775yKz08k8M6u0R0WPD14L6J/FHRXhd3/n/AMCdnLTjnsH5yy5aEE6qKLzQ2uEmgp01HTHtdXACdS+f5dEP2dk4VYnxnNf7FJRO1hMPmEJtbnKToandEz+zhj0zB17YuXTcs60uEkJyjAVPigCtQKliBXhFInP9cIN7L36tmY4sdDQ1Q0IIyzzHR1ZxoA22XdMs8xpM5GlzENGRtQaV84IINdDWIJviHq98Fdpr9NstLTjXMKoxGrELvbpzPqgTN8U9XvgJKT8YY3U/+I/lP94xiJMrFMPV7o3Fo/iP5TfeMb8HuWXL6aDZiZzXHAg9oI90GjGd2amc9hxX2Ed5jRRHLGWldP1MMM3xKRDGEZrJSFAjhDkEAPjF7e3o0qZLRf50t0bP5OJScuJ06mboptYwn7SLLieSc8lcZfWpWsIBmzE/97kqDvatDwVoITBzm6z7TAbZCw8nbZOuZbXyWgzMHObym9pjo4PcseVwjXXDPxSRxWq9mY9REZGkG9mLRR2T5wqOsfkfVGnLG1RxzktLHR1I6OR0kMJDoSEDYSHUjqQBDM1XrP3WgfdVwy7PjMvFzzniINAK0VchkKniYIzRmvWfuNDjAAy8peVRuz7IJl6tKfOhXzVPRSsV58uoIiOTzpJT5aVK5Yj0EA65wBcaaKnyvmg/6xRvydSyzKfKIXQDUivXkDEKymC6GoUMPi1rjJAJpWlejSK20c4LKlyxqeeRpTLeN2ZPZF07tEJt1GsreFvnSHs8yWxCoKuoNKqZ/OB6DRR2RXe/7Sj4WtE5qTjKzfUCYVqcuAgvarvlvLXEcLNLZA1cgvKlvFrnmsQ2LZ9nmzJgLTExuxRV5wZ2LL1jM74i8/yk6+oSfAn1/UO+Oi38ETPop3Z+UdC85UzV1WoGZOK+KGVF8mWCo7aV88R7SPWUOsb8+zWKFxzKGaOkH2wt62sMpUaggnrrn079YnP5F8Cv16o4CCszZ+aslJzIRLfCAcjWoJBwg1AIBiqbEc9ewxphKywszxT1e+Lgu/r3Z4Tvh152UKuQA6M9MuJ3e+Hgdd0usw66DTqjY2gc9/Kb2mMdYLUJb1PBfZGztHjt5Te0xtwe5ZcvpcuSZhnJ0mnaCPaRGtjESHwkHgQezONupqKjfn2wc8dxI4p6JSOpDwsdhjBsjwQ9VhwWFwwA2kUL1WRhInKhOWEvSoGdaZ9UEsMYj9oi8+T5L+1YA6yyZC2yQJQFatmCDu6PPrFeaOc3W3tMCtlx+/SOtvutBYy6EjWhI7Mo34PcseU0D9ZRYsc8o6twOemm/wBVYiCw4AdP680dM9sG5Q1FRDqQN2ftWOXh3pl5t3d5oLYY4LRk47InY1HSEpEuGOwxJosMJhibDCYYAqzRzl6z91ocVh01ecnWfutDisIK7LGW2htjJNXk2KlcyRxbceOQ9cau0OFUsdACT5oxE+YXYsdWJP5RvxV2dZ3tkLQ2qnkU5lfnYc/bSKDTGYksSSdSdYXBDgsdEViPTGbTK1Ms9UlcwsMJzFDTnvxiWTYyvi4h1VHsiVbUUSWAmLmn5QX5bcRHC9W+gP2iR4vNv5Jejx/rCT436SZ6bd8dDfhZvoG9NO+OjL+X9/8AV48/2fT42aDlkD2HP2w2dYCLPyrasVUVqDQEmoB1B5uYygpd5c2tJctFxTVZRglqGL0J8YCtMhG02n2IeXdSgqZ9pDS8bIpYgZ4gu+ni1O/CI7/rl+Mdexm+B2dWZSh5PDzaEUlkjPFuqRoIBtLNDpF2bYbYyqjS55VaYVKtQUFBQbssoi+A7Uf5E70TGnlvssNkpQ1NKb+qJb3UcnkT7vbHLcFs3SJ3YYVtm7YdZEzz/wCsHlAwHnKa9ar61j0OYnOPXGesWyNpJJeUy0AAy1oKV7I0pSdiFbM54lXAzpuBX3xfFeKz2i9ZtHRvJ55ZiuRIoSN1RU07Y1lzvikrxHNP9uXspGYwv/SzvTT8MX7BeM+WCFskw1Nc3XhTcOiK5OStoTSsxLTBIUJAQX1av6NvTHdEi3ra/wCjb0x3RhsNhgS4mlqKZ61FDhVuNQQ3m7IDpbrYf/Zn7Re6HeGW3+jP2q/hg2IAwxFCOr5CLvGdRnpXtjC/tBVccrEwXmvSu/NY0Xhdt/o/+qv4YGWy4LVaaNPVQVqAFGVDxqTnkOyCbBk9mMHhkkBgTjNKV+jmV3dUHrLgExjMFRzqc0NniG49APbDhsbORleWtHU1U5ajrjpl1W+teSkn/lj3GLpyRG6i1dzF7l7NTxV3/wAojdxrlAUS4sG7bw+gkn+xvc0d4Bb/AOmk+jM/HGsc1YRak2/pNdVq5KYD8k5N1Hf5o2apGHF32/8ApZXozfxwSkzb2AAFmk0AoOa+g/vjPkvW07C6VmvUtPycLycZvl73/p5Pot+OOx3x9BJ9FvxxlsLaPk4Tk4zuG+D/ACpI/t/74Xwa+T8mSP7V97QbAG5yc5OtvumFKxBK2Ut82SjvaVlzedVBJlso1Ao1c8qdsVLRsNeW62q3UuA/c98AU9prVRQg1bM9Q/P2RmqQdtWw14DNrS5HETMvVFF9j7YNZ889TufYY2ry+MZjO1PKd1Rww4JE67L2n6ef6b98X7Hs1aQQeVmGm4sSD1gnMRX/AKP8T+L/AFC4yl+QPvNCiNJZ9iOV57vMVjqMVQOgV3RbH7OE+mmj0e6PN5KTa0zDtresViGRpHRsP/DdPp5vYvdHRH4rK/JVU2IsNlsspZjHFOdQS2AnArc7Ah8+Z39Uag35IPym9ExjLu/gy/8Ahp90RbEdznaR71s51qf7IiNrsx+d6EAhCwAa5ezfW9H847wiz/W9H84DwogIZFqs/wBb0fzh3hln4N6P5wFhwhGNC3SPrej+cOFvkcG9H84CLCwwOi8ZHBvR/OHC85H1vRgCIcIQHxesn63ow74Xk/W9GAEcIYH/AIWk/W9GG/Ccnp9GAQjoAOi8ZPT6Md8Jyen0YBwkAHfhOTwb0fzjvhWTwb0R3wEEJAB0XtJ4N6I74X4ZlcG9Ed8Ao4wAe+GpXB+wd8d8OSuD+iO+ABhIA0Hw7K4P2Dvjvh2Vwf0R3xnxCQBovh6VwfsHfCNf0k6hz/aO+M6Y6ANCt+yRoH7K++FF+yNaN6P5xmjCGANGb4s/A+jHC+ZH1vRjNR0BNN8PSPrej+cL/tBJ4t6MZcwhgNqf9oJPFvRjoykdA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>
              <a:latin typeface="Verdana" pitchFamily="34" charset="0"/>
            </a:endParaRPr>
          </a:p>
        </p:txBody>
      </p:sp>
      <p:sp>
        <p:nvSpPr>
          <p:cNvPr id="13315" name="AutoShape 4" descr="data:image/jpeg;base64,/9j/4AAQSkZJRgABAQAAAQABAAD/2wCEAAkGBhQSERUUExQUFBUVGBUYFhUUFRYUFRUXFBcXFhcVFBQXHCYeFxkjGRQUHy8gIycpLCwsFR4xNTAqNSYrLCkBCQoKDgwOGg8PGiwkHCQsKSksLCwsKSwpLCwsLCwpKSwsLCwsKSwpKSwsKSwsLCkpLCwsLCksLCwsLCwsLCwsLP/AABEIALkBEQMBIgACEQEDEQH/xAAcAAABBQEBAQAAAAAAAAAAAAAFAQIDBAYABwj/xABPEAACAAMFAwYICwYDBgcAAAABAgADEQQFEiExBkFREyJhcZHRFDJygZKhscEVI0JSU2KTstLh8AckM0NUgpTC8RZkc4Oj4hclNERjorP/xAAZAQADAQEBAAAAAAAAAAAAAAAAAQIDBAX/xAAkEQEAAwACAwACAwEBAQAAAAAAAQIRAyESMUETMiJRYaEUBP/aAAwDAQACEQMRAD8AxVnBEq0U0DkwLkOQzdND21gjZLY2GepAwtU1HHDQdUDLPqepPZGFd71Vs6xcWeYlW0HhEKrEyrDJbsN7zZTYpbtLbijFTThUQUl7YWwmvhE6v/FaAqJFiUkTMQcQ091X7a5hoJtoYnUCa2dYLXgttEoh/CcBFCHclSOBB6hArYy/Vsk7GyFuoA7iN5Gecb2f+1GRhykzT0ELT2xzWjudn/jWMj48gtAIJyp0HdFR5xgpeU3HNmOAQGYkA7qwOmJG1PXaLK7TzEzCsk+SffEbJFh1+IPkmNEmXcnM88WwsMsKczzmLASCTRhYcEiUJDgkIIQkOCRMEhwlwBBycLycWBLheTgNVwQ0pFoy4YUhBVZYfdo+NWJBJqe+LFmswV0zqSersiqxsptPQZem0c6VPZFmsAGNBwFaCL+zu0s2ZNCtMZqnTooSYpTrKrWti64wJi1UEA0wzzlUivOCZDPKL1zXeizqquHnPQYg1FPKFQSCc8IG/dGs5iY9pplpCW9J9KsstwgrQY6scenyeZ14hF613nNnHn4aVBy3aZAbhQQ55ALVoKioBoK0rpXhCcmIzmkzO6rYCbYAUmHPHXPPKlfbGdLF2KqaU8ZtaV0A6Y2xkjgM+gQHt8sc4BQMLgZACtURs6a5kwZkHus7bLPRG5zeLnXfXLSkZllORKnI1Ipu/QjZW5a5a1ZB5hzqRQvWw1EzP5IJFOGefmr6odbFMB63kZiUOgr6yO+DsmYFkga80H0pjU+5WM7ZpVEPWB7z7o0U9KSV6RJHZyze8Q5KC+E9fYvdCRFhjoBqrZ2LCYQDpXjTWIbKMz1L7IsXTX4zhgNYgu0eN1iFBLiLE6LCIkV0mHlSu7d64DEESLMtIphTCzGYbzCwaLyRSJzNjPC0PxMKtof5xiJofkLTRFSZLiuJjcTHIcWjV88VFcGudInnL+7t5Jio0wVIqajri8w/dm8loCPu9OYOsxaCQy7V5g6z7YthIDQiXD1lwVuCzq09QwDDnVDCoPNNMj0+yNolzyqA8jLoeErFvp8lTwioroecCXDxLj0Rrtkj+TL+yA9TKDCiwSfoZXoL3Q/AteeiVHGVHoYsUn6KV9mvdC+BSfopX2ad0HgNecmXDGlR6T4FJ+ilfZp3Q1rHJ+ilfZp3QeA8nmWHOJpP8SX5/dG8nWOV9FK+zTugFekhQ8vCqjnfJUDd0CKrXE2nWStd1Y52JsOET5ZIauYBcYRTiXHZFvZ6xckZakg1JNVrQgiYw1FdGEWmkEzWAZlq+dMNKV+sDTOLV0WU8orMS2beNTjlkAN0OfRwiaudCYYtSKhv1Svvj0uXZZP0Ur7NO6H+CyfopX2ad0LBrye2W4SyoZjViQBQZ0/Xrgbe0ppmGYj4SCQOBBAOY6iB5o9mm3fZ2pikSGpmKyZZoeiq5Rxs0j6KT9lL/DCwRLweZymJMWAHFUEAnMKdQcoszpHMbeSDUnUkjfHtjWeR9DJ+yl/hhjLJ+ilfZp3QvFXk+cpEglPO1eutPcI0NsFZSEaZcPkKq17WMezlZI0lSh/y07opC1Nl8TKFNaKu+laDcdeyKxOvHeUHGOj2Xw3/AOFeyX3x0GDYeVSpBK1GgVh5tYAXcc28qNVZDzesMPVGWu7f0v7AIzg/otLSG2Ky1tSg7xXzUPvBi3Llw+7JNLYld4NOqhHtBhx7AgbpYsFRQScyWNFUaVNMznuEB7wPJz3lTGHNw85VNK4VrzRpvMaG/L+8EowTGzqQu4DCQSSfPGUvS2iZajMBADGSxIzCnkkLEDU0bFl0ReEfZmLhqhRhI8Wuh+dU65dECrbNwscz1Dqi/eM1JdqLJN5UOFbmgjFiroNdwPnga03l5pRUKk5gsSKU1rlvFYXuRnRqzSyVBIPAk/rj2Rd8FKNQE0IBzGGpPRU7qdsGrolrZzimtLYSuSyKMRUtzkDAUoquxzzPOMWrbe9meUyAAFRixqMRZ65KKkYQF7c/NlPJMT450qKdewWz3G85qCgoQ3PqKjLTjBxmw2VgQlEeYmEKOdhErGcWozJoM9Sct9SwWNEmLnaJeZowQHDXced1axpr12QdbO01pvJSAcamYAzs04SkJmINASD0jLLhde4L0D3Ynxfnb2xdCQJlmaCQHGGpoRJoD0gU3xM0q0HScgFN8k19ucID9xGk4Hr+60axbb0ntjxM7YT5NoFKOUxLQgqswmq1wg659saOy7bWt1LCRKwrqRibfTLnevSK2Kx2MmfT0k2yE8MgKJ0wyOUAFcGPMELQqWApWoyK7+MUr6v9bMRiYGq1EsKcbZ0POJCqO09EXMpafwyG+GRnheD/AFfNXvhTeDdHZC8oPGg8LhptUZa2326Ci4SxBIBB3DoO80Hn6IDjbOcAWZZbKHKfF84khFZiKMRSrDPpyrQwpvECKzLdzbRAe8JlXl+V7ozybbvWhlI2Sk0crQmvN0appTqrC2K/WmuGmBUCknI1ppqT01gryRM4LVmI0RQVtAWhOJwMulgIlui0kvShFNzAA59R6oIXYbPjSYZg1DeNzcj0bqj1RLZbvlscUosxrSoBYV4EgRXuALpa4cbXCHZa01ymyaeQ5PbihTsxaPpZPoP+KHkkabXDDaoU7L2r6aRr9G+npaxmLbeUxJyycSFqsG5tAAEVlI528lsvq9ME9BomtUQvbIzD3xNa1y7OhUYkJZilaMA55oxZrRR2mJbQ81BV5iL0lQBTzvwhAeNshPCYy8q8SxotokmoqAMHb48TtPmhCwmJMZQTgVVq+ECoBx80mtB0wG0HhEdGW+HLT/RzftZXdHQtDM3beoZiCCAA3nrQRQupOZX6/wCGGWE0Y+SYnuOWWX6uIn1/lECB6XLyh1i/9XK8n8UPTSBt4XytnmB6VZVyBOVScq5dJML6pZ/aPa1VZI1arnzUGvDOnrjJ2K2Jyi1yGVSpJOa7vPrFZp72mazGsx2zO80GtBwAiDBQgkHI6Cle3d641S2NjNm5QFGYmuWIUzpSL3J8nNYnUgYVrvqKY99CK5Ag9W8DNveWSkyQpkzR46g1FRoyt00zGWpjWbK3SbweZNmOJYUgHAlSWYE5CoAprXpjLvcV81nbVdL1aY4BqQaKcNKnRRTIGtIt3VcGeJwaahaZefjSPS/9lFkSzyUxjXDUvhxjXMNQ0HRSJZVhdRzRj01ct56Fl9lIuKl5MlsxdJn2pklEIURmDlcQBxKtQvEBmp0gRpdo9mBKkijvNmTHXE04s/iLMphVSKZzDrWLXg83PmuK08VUBy4ETqiIRdZrUpMBHEFgacQZ1D1Q4jEyyUq7DKGlOJAIHYdIWYuIEUY1Gop7zGwawvmcQUZ6SpSUr08rUQsu6uazNuAOJ1aaxAOZRV53DSsKaq15PtTs3LXDNlsVaYVqpHM8WrNUaE5Gm+rcIpXFfzyJi4QZiqdAPHwnLEpBqOgjKp0MesTtnZeETQqNiIoWWYpFDhqFmCq6bgNB0RE+yqyyzqoxGpJDFqnnMdaFa0JyqCeuJtTy6kRbPQJfNqnY6gtLlNLk4ZQyU8pKDMtCagKCBE21t1PMmLSWSipXlN0tsdBiamQOVT0CsWr4ssxp6GVLLjweVQgCi/FgktWlBQUjV2S5Unkl5YcUw5mmu4ivCKzrC15xcq202nBPluqEPgLosvEcS4aE0qaV7Y0r3PNHyf8A7KdOoxLflzNZWUhRhDhpbsWauHnGTMw1JYUNDqw6QY6zbWyuZygYMy1qqOVyd1pmoPyT+qRMhRtOyDMGeZhpTNcZA7F1OdIHXn+zkicADLAmKTSW4WryyBqQKVWZWg15MxoLbfqzSqJiwk1JphqNRkRplqOENvq+ZchcbsQZT41rUhsiHXEBkWlmYorvIgw9Yy13TMsbKGQAHFhoeFK6b8xFi65LM1S7KCdMagdhHRFvavaSW89QhDBFYYwA4OOmag5bhQ9cDbDOkUNGfFurvOWuXXGW5Otc2Gjt2zzvKZ0MwkKSCHDVwitBh93GNB+zGdWzkHM4ienP/SMz4QyqpR2BGeTEU6qRsP2TyxyDk6hqe3vjTjvss7VzGswwmGCNBHYY31Ibhjye97N/5sw6jThWTWPasIjzHauyYb2Q7ml1HmVkP3YmR8Y614lvJSKKRLbCVqDo+vTmdN1I0t3yga1AIpoQCPXAW+rMZd4IzUOKWr5fNZmFD00B7YPXYtCd+WvHOFBT7On3PIy+Ik6fRS+Nfm8QDFeXd8pDVZUtTxWWgO/eB0ntgpaYqNFGjy4DsHdCx0LEh49Leh/tMTXNe6qgQ5EE58akmvrh1tux0RnNBRTvzz4CAtkTOM/cHXp6/dgVUUhJZJFasgf71YKi+JnCX9lL/DAq7D8VL8lfZF2W9DoDkRnmMxSvWNR1RqS2t9zR8wdUqX+GJFviYwIJH9qqp04gQPhQ9Af1uMOSea7TWY/CTtUEM6VAOeaJWtY32xkhZSTVWv8AEzxa1CjojD7UWetuYmlHKUqa/JUZgZiNtsrYzKlMlQaMdK8BrXfEG1Nmnq4KEsGqSKMVrX2xRvm7JE0IJxtA5MkLycxlPPIriwnPQR0yRXOGu7EUbnAce+KKe+pCl2eslacpbPGw/wAWbmTvHP074d8E2FcJ5a1sSxHNnzABhpmwJ8XPWCQMvfJBzrrv4wsxlYg8kgw6VzoePXFRiJpHwas15rNLFw6hPnrhU9XGEW2YiSNN3rMCSWfNiT7OyG25iJdRnQ+KNTXuiWk/4J2yfUQI2gvorZpjJkKBcZ4GuJl6KVz4VprExliZ4ylQCaITlnTNhXsGnRA3bNK2N1JoCUBIFflDdUQgttfzpdyzpZU/FSwqMtRSgQAtWpyMLem2kyxT5UpFlsk0FmL4qjCcOVCBpGesdtM2x+DKmPAi84EglZbAk4SAQaDcTGk2j2JNq5OaHpReayriyYhg2ZA/QgIF2m/aq+coSJMxWGfOmKQRmCpByIIBB3EQuz218y0phxS0moBiVzhxCmbDI9f9x4Qlh/ZlJms/705ZcOcvkiBWtQygtTxeI1grJ/ZeisHNpmllFFOEZUFK1LEg1FciKQGF3hfRR15UyiKVrL5zDM5VCjhpWKV4bV5uyMCpU4UIbN2ExTUEU0K5dBgjZ9lZTuDygn1FRhdQMmUE0RqE0bqy01ine9yWdJ02XjEosGADMK4ceH4sMdRUZDMgxnMzqoecyJ2E04aDo/LTsi/KtdWy7BGpN2JMssqW01UXE/PYoq0QsBzmNM8C798W7g2PkTpvJCchOBmrLaXNIwlRorZeN6omaaqL4H3feeTYvkoTQ/Vpl1aiDmzF8mWjqFR5bkEpMFQc6+4dkFZP7KpYpitExqLh8RfnFt5NNd0D51zrZmdSXw1NCVABpkGqTDrSala3kOSLbLaZy3Jur4w/MmsFBwkHCN1aivGkF7Lf8pWUiU9VxAVms3jZnXWMWL9lIKEn1d8QTdqZW4sOoKT96NvOfss8bm8L5kzJ0qc8pzMk4sBEwqBiFDVRk3nEDrztVlnsWeznEcVSr4CcYANSoz0EY1toJbfzJnYPxRbu2c0x6JNQjgzriP8Aa1PUYPILVsuiQaMgdWWubMpBFMgSQAoFB7zD7ptssE1mJu+WvfBV7mJUhmwVBHPRsOYpqtRGYtGwLgmsxKZUZaGtRphrURFrW9nHj9aC0XlKrTlZdeGNa5ZnKvCKL3tJ3zpX2id8ZG03GEBcnESmEfJpjopoTvKq3bASZYLDjIeoIJrz23HoEHkfT0b4ZkfTyftU746PO/g67fnf9R+6Og8iwMvDxGJJJIGprvihZN0Xb1PMPm9sddc5JdWcA0NBUE0yOgrTt4QojYEPSrrUmTLIYjmLuB3QQQGmefTSPLLbeiTDUtOy0CnAB5lMVEnS6DE04HeASwHUeVFewRqJl7BFG9rxSSmKYcI4n2dfRHlLTFqKGZSmdWYGvAc81HTl1Q+zzEDgviwjUmrkeSC2p088BD1tlmfOE5SoVnQAnI1yUc058I3Mu+rHg5PBPqc2dZmB2PGqgU6hGAsjDlkqakOvUMxULx4V303QVTxvOY04qRbdRe0x6bd7psx32v8Axc0e+IzcNm/3v/GTYsIchDoyxop/7P2b/e/8ZNhy3HZuFq/xk6LUWrPdzuKgVB35boYUFumz/wC9f42d3wybdMioNbUKcbZOz9cF/giZ831jviOZcznVT2/nC6JSSxSAcvCPPa5zeomItpbFLW7mZVenLKpLTWmOKgGgZ61GQIB0OIaNlY8HwnTMV/OGbTTR8FzRvE+We1ae49kMMtshOMq1qRzhgPEBhU+/URpZO38uWQFkkYcgKmmWW9ox+zJ/eV8lvd3eqIZvjN1nhxjTipFt1F5mPT0q679l86dLs8pDOzcioLEFs2odalu2CA2kP0adrRkdnXrIHQWHrr74KgxFoyZhcTsLgnyg2MWaVi+dzicukxBbpdmnMGm2OzzCCSC64qFjU0rxMRgwhicNJOSzMmBrHZ2QfJK1XWunXHXc9nszF5Njs0pqEFkXCabwSN2URGGMIAMHa4/Mldp74rttItGHJyaMSSDUgk6mhPGBXIL80dkdyK8B2Q+i7daJFmc1Nlk5ncZgG/cHpAm97osyqGWQq550Ln7xMFGFMIHH3GK97rWV54mTDJkixSpMuZOKyxNxYfii/i6jKvEdsRpfV1j+cPNZ37oD7ZoTd9koCcMyauXV+UB58+RWqB8t2BuI1xDhWKiuseXlmmZWZ3+noFi28sMnxLS4HASplOzDSCdk/aRZZzrKWaWZyFUGTQEnpZKCPLWtcp8IKMM82EujDXLCuRXMGtK9MJd1DeVnaWjBBNlU5p0xDU+eHMREdM+Pltecmsw2e05HhEsAAIKNhGm5aAcO+Ks6jChAIDEgFQabtYJ25lE6ZVFZjgzNDQBQKDzrFuTNDKCOqkYTGy62d5BPmL6I7o6NPlwjoPAPIb38UdJHvinaBkfL9xg7tHZJazZctC7c8A4hTSlRzdfNA++1l4RyYUc7PCWOdN+Inpi8zpNe40MA6R2Q4E9HZDAIURZpQ54jsiCcxIz4jdEgiO0+LABuwz/jv+aPvCNH8o9Z9sZKyt8ef+J/mjWt458o+2N+D3LHl+NzZzVF8lfYIkivd7VlJ5K+yLEYT7bEaFlHLt9sMYx0t6Dt9sATxRvOawMrCaVmKD0rQkjsEF7lnyGlYppbFhDZNlWZUIFA4DtoTAC9rfTBz8P7wkvJcWMEg4D804Tm3FemACpivtNNX4LmrVQxnSyASAaADOmtInJgBtXap0mXystlVBRSGGbMxJAU0O4E06IXwAuzxXwqWFbI5VIArkamlchURCxzPGpjtnrxd7VLxBMya0Wh8UnWghZh5x6z7Y3/APn+suVo9lplUccGB7R/2wejL7MTaTGHFfukd5jTxPJGWVT9TqQhjqxxjNZphDCwhgBphIUwkII5mq9f+Voht4qhiaZqvX/laGWkVUwAuy7nkGArVXfTpz98FXnsPksf12QF2WenKr9ZW7RT3RLc1pdQ/LTlmYmYpQUooGY0hHEdCElZoNWYMDqACMOdRhNcxTLPhXohVmHERU79a8Yha9lqKMhUjFXnVoMqxVuqY5mzccwOrUZFAphUk09RHZDwgi8j8aTx9zMPdFmymiDz++KVpfEVPHH/APrMieWuQ5xFOHUdaxM9WCzyphYo+GfWXsPfHQK8ZYYTDMtVlUiuFhU8VFNeoA58IF3rd82VXlJZQM5w1pnSvA8KQWk2ue1tQTJk3GktlBLFWVXBGHKhpztOmK+0lnwypZNQzGtOCkZE9JzNOFOMH1HxnqQ8L+su6Ep0D9DOHUEWbqjgfV3Q2cOaf1v6okUDo9vqhtoHN8w/XTABK7v45p873xqpvjt5Te0xjJLETWpx98bWcOe3lN94xvwe5Y8vxrrmashPOOwmLsDNnnrJ6mPuPvgmYyv+0tK+oMaGKcvP74eYjG+JUck5lTkxgC1qCVBZdclbUDXLPfFeZdWPAFBYy2M0ChJYiqkmm8coW/t4Qlpu1ZmJqVciiMWYCWCKOcK+MeapAPT5yFitzyJizEoStQcQqGBFCDSlDoa9EAKyEZEUPAxk9u5DMsujmnxpwVNKpLxY6aVChhxjY228GnOXelTTJRQADQZxnb5soecjEZSkLkmmeKZLl0p5DTSeqFPoMxsvL/eJZroaddVbuiWb4zdZ9sRbKH46X1j7rRLM8Zus+2N+D6x5fi7c03DOQ8TT0hT20jZiMBLehB3ih7I3kmZiUEaEA9ucPmjuJPjn4kjo6EjBq6EhYQwA0whhYQwgim6r1/5WjnEJNOa9Z+40ZfY+/ZtoeaJhqKB1yHNBJGEU3UI7IAOXG2G0MPnL90xcWyGq+NUF8sXEAVpvGcDw2C0S26aHzwcmMOVA4g8P1uMAUVsJoM28Vhm/Ek9ucTWOWVYHcEA8aun+kSFTXz/NXt/OI7TNwSJjcEc6AfJPCH4lEspZpbzElFQxGFq5VXOYxz6dCMoIWeRNBqVanDCTTdui9sQqlEBYAgNkTQ0xHP1GNPPlLhPOGh3iM775yKz08k8M6u0R0WPD14L6J/FHRXhd3/n/AMCdnLTjnsH5yy5aEE6qKLzQ2uEmgp01HTHtdXACdS+f5dEP2dk4VYnxnNf7FJRO1hMPmEJtbnKToandEz+zhj0zB17YuXTcs60uEkJyjAVPigCtQKliBXhFInP9cIN7L36tmY4sdDQ1Q0IIyzzHR1ZxoA22XdMs8xpM5GlzENGRtQaV84IINdDWIJviHq98Fdpr9NstLTjXMKoxGrELvbpzPqgTN8U9XvgJKT8YY3U/+I/lP94xiJMrFMPV7o3Fo/iP5TfeMb8HuWXL6aDZiZzXHAg9oI90GjGd2amc9hxX2Ed5jRRHLGWldP1MMM3xKRDGEZrJSFAjhDkEAPjF7e3o0qZLRf50t0bP5OJScuJ06mboptYwn7SLLieSc8lcZfWpWsIBmzE/97kqDvatDwVoITBzm6z7TAbZCw8nbZOuZbXyWgzMHObym9pjo4PcseVwjXXDPxSRxWq9mY9REZGkG9mLRR2T5wqOsfkfVGnLG1RxzktLHR1I6OR0kMJDoSEDYSHUjqQBDM1XrP3WgfdVwy7PjMvFzzniINAK0VchkKniYIzRmvWfuNDjAAy8peVRuz7IJl6tKfOhXzVPRSsV58uoIiOTzpJT5aVK5Yj0EA65wBcaaKnyvmg/6xRvydSyzKfKIXQDUivXkDEKymC6GoUMPi1rjJAJpWlejSK20c4LKlyxqeeRpTLeN2ZPZF07tEJt1GsreFvnSHs8yWxCoKuoNKqZ/OB6DRR2RXe/7Sj4WtE5qTjKzfUCYVqcuAgvarvlvLXEcLNLZA1cgvKlvFrnmsQ2LZ9nmzJgLTExuxRV5wZ2LL1jM74i8/yk6+oSfAn1/UO+Oi38ETPop3Z+UdC85UzV1WoGZOK+KGVF8mWCo7aV88R7SPWUOsb8+zWKFxzKGaOkH2wt62sMpUaggnrrn079YnP5F8Cv16o4CCszZ+aslJzIRLfCAcjWoJBwg1AIBiqbEc9ewxphKywszxT1e+Lgu/r3Z4Tvh152UKuQA6M9MuJ3e+Hgdd0usw66DTqjY2gc9/Kb2mMdYLUJb1PBfZGztHjt5Te0xtwe5ZcvpcuSZhnJ0mnaCPaRGtjESHwkHgQezONupqKjfn2wc8dxI4p6JSOpDwsdhjBsjwQ9VhwWFwwA2kUL1WRhInKhOWEvSoGdaZ9UEsMYj9oi8+T5L+1YA6yyZC2yQJQFatmCDu6PPrFeaOc3W3tMCtlx+/SOtvutBYy6EjWhI7Mo34PcseU0D9ZRYsc8o6twOemm/wBVYiCw4AdP680dM9sG5Q1FRDqQN2ftWOXh3pl5t3d5oLYY4LRk47InY1HSEpEuGOwxJosMJhibDCYYAqzRzl6z91ocVh01ecnWfutDisIK7LGW2htjJNXk2KlcyRxbceOQ9cau0OFUsdACT5oxE+YXYsdWJP5RvxV2dZ3tkLQ2qnkU5lfnYc/bSKDTGYksSSdSdYXBDgsdEViPTGbTK1Ms9UlcwsMJzFDTnvxiWTYyvi4h1VHsiVbUUSWAmLmn5QX5bcRHC9W+gP2iR4vNv5Jejx/rCT436SZ6bd8dDfhZvoG9NO+OjL+X9/8AV48/2fT42aDlkD2HP2w2dYCLPyrasVUVqDQEmoB1B5uYygpd5c2tJctFxTVZRglqGL0J8YCtMhG02n2IeXdSgqZ9pDS8bIpYgZ4gu+ni1O/CI7/rl+Mdexm+B2dWZSh5PDzaEUlkjPFuqRoIBtLNDpF2bYbYyqjS55VaYVKtQUFBQbssoi+A7Uf5E70TGnlvssNkpQ1NKb+qJb3UcnkT7vbHLcFs3SJ3YYVtm7YdZEzz/wCsHlAwHnKa9ar61j0OYnOPXGesWyNpJJeUy0AAy1oKV7I0pSdiFbM54lXAzpuBX3xfFeKz2i9ZtHRvJ55ZiuRIoSN1RU07Y1lzvikrxHNP9uXspGYwv/SzvTT8MX7BeM+WCFskw1Nc3XhTcOiK5OStoTSsxLTBIUJAQX1av6NvTHdEi3ra/wCjb0x3RhsNhgS4mlqKZ61FDhVuNQQ3m7IDpbrYf/Zn7Re6HeGW3+jP2q/hg2IAwxFCOr5CLvGdRnpXtjC/tBVccrEwXmvSu/NY0Xhdt/o/+qv4YGWy4LVaaNPVQVqAFGVDxqTnkOyCbBk9mMHhkkBgTjNKV+jmV3dUHrLgExjMFRzqc0NniG49APbDhsbORleWtHU1U5ajrjpl1W+teSkn/lj3GLpyRG6i1dzF7l7NTxV3/wAojdxrlAUS4sG7bw+gkn+xvc0d4Bb/AOmk+jM/HGsc1YRak2/pNdVq5KYD8k5N1Hf5o2apGHF32/8ApZXozfxwSkzb2AAFmk0AoOa+g/vjPkvW07C6VmvUtPycLycZvl73/p5Pot+OOx3x9BJ9FvxxlsLaPk4Tk4zuG+D/ACpI/t/74Xwa+T8mSP7V97QbAG5yc5OtvumFKxBK2Ut82SjvaVlzedVBJlso1Ao1c8qdsVLRsNeW62q3UuA/c98AU9prVRQg1bM9Q/P2RmqQdtWw14DNrS5HETMvVFF9j7YNZ889TufYY2ry+MZjO1PKd1Rww4JE67L2n6ef6b98X7Hs1aQQeVmGm4sSD1gnMRX/AKP8T+L/AFC4yl+QPvNCiNJZ9iOV57vMVjqMVQOgV3RbH7OE+mmj0e6PN5KTa0zDtresViGRpHRsP/DdPp5vYvdHRH4rK/JVU2IsNlsspZjHFOdQS2AnArc7Ah8+Z39Uag35IPym9ExjLu/gy/8Ahp90RbEdznaR71s51qf7IiNrsx+d6EAhCwAa5ezfW9H847wiz/W9H84DwogIZFqs/wBb0fzh3hln4N6P5wFhwhGNC3SPrej+cOFvkcG9H84CLCwwOi8ZHBvR/OHC85H1vRgCIcIQHxesn63ow74Xk/W9GAEcIYH/AIWk/W9GG/Ccnp9GAQjoAOi8ZPT6Md8Jyen0YBwkAHfhOTwb0fzjvhWTwb0R3wEEJAB0XtJ4N6I74X4ZlcG9Ed8Ao4wAe+GpXB+wd8d8OSuD+iO+ABhIA0Hw7K4P2Dvjvh2Vwf0R3xnxCQBovh6VwfsHfCNf0k6hz/aO+M6Y6ANCt+yRoH7K++FF+yNaN6P5xmjCGANGb4s/A+jHC+ZH1vRjNR0BNN8PSPrej+cL/tBJ4t6MZcwhgNqf9oJPFvRjoykdAT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tr-TR">
              <a:latin typeface="Verdana" pitchFamily="34" charset="0"/>
            </a:endParaRPr>
          </a:p>
        </p:txBody>
      </p:sp>
      <p:sp>
        <p:nvSpPr>
          <p:cNvPr id="7" name="2 İçerik Yer Tutucusu"/>
          <p:cNvSpPr txBox="1">
            <a:spLocks/>
          </p:cNvSpPr>
          <p:nvPr/>
        </p:nvSpPr>
        <p:spPr>
          <a:xfrm>
            <a:off x="1835150" y="404813"/>
            <a:ext cx="5616575" cy="12573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3200" b="1" dirty="0">
                <a:latin typeface="+mn-lt"/>
              </a:rPr>
              <a:t> </a:t>
            </a:r>
          </a:p>
          <a:p>
            <a:pPr marL="342900" indent="-342900" algn="ctr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tr-TR" sz="3400" b="1">
                <a:solidFill>
                  <a:srgbClr val="002060"/>
                </a:solidFill>
                <a:latin typeface="+mn-lt"/>
              </a:rPr>
              <a:t>Uygulamalı </a:t>
            </a:r>
            <a:r>
              <a:rPr lang="tr-TR" sz="3400" b="1" smtClean="0">
                <a:solidFill>
                  <a:srgbClr val="002060"/>
                </a:solidFill>
                <a:latin typeface="+mn-lt"/>
              </a:rPr>
              <a:t>Gaz </a:t>
            </a:r>
            <a:r>
              <a:rPr lang="tr-TR" sz="3400" b="1" dirty="0" err="1" smtClean="0">
                <a:solidFill>
                  <a:srgbClr val="002060"/>
                </a:solidFill>
                <a:latin typeface="+mn-lt"/>
              </a:rPr>
              <a:t>Kromatografisi</a:t>
            </a:r>
            <a:r>
              <a:rPr lang="tr-TR" sz="3400" b="1" dirty="0" smtClean="0">
                <a:solidFill>
                  <a:srgbClr val="002060"/>
                </a:solidFill>
                <a:latin typeface="+mn-lt"/>
              </a:rPr>
              <a:t> (</a:t>
            </a:r>
            <a:r>
              <a:rPr lang="tr-TR" sz="3400" b="1" dirty="0">
                <a:solidFill>
                  <a:srgbClr val="002060"/>
                </a:solidFill>
                <a:latin typeface="+mn-lt"/>
              </a:rPr>
              <a:t>GC ve GC-MS</a:t>
            </a:r>
            <a:r>
              <a:rPr lang="tr-TR" sz="3400" b="1" dirty="0" smtClean="0">
                <a:solidFill>
                  <a:srgbClr val="002060"/>
                </a:solidFill>
                <a:latin typeface="+mn-lt"/>
              </a:rPr>
              <a:t>) Eğitimi</a:t>
            </a:r>
            <a:endParaRPr lang="tr-TR" sz="3400" b="1" dirty="0">
              <a:solidFill>
                <a:srgbClr val="002060"/>
              </a:solidFill>
              <a:latin typeface="+mn-lt"/>
            </a:endParaRPr>
          </a:p>
        </p:txBody>
      </p:sp>
      <p:pic>
        <p:nvPicPr>
          <p:cNvPr id="13317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63" y="2060575"/>
            <a:ext cx="2271712" cy="190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Küçü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51725" y="549275"/>
            <a:ext cx="1165225" cy="9350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27" name="Picture 3" descr="http://www.adu.edu.tr/logo/download/Adnan%20Menderes%20Universitesi.jpg"/>
          <p:cNvPicPr>
            <a:picLocks noChangeAspect="1" noChangeArrowheads="1"/>
          </p:cNvPicPr>
          <p:nvPr/>
        </p:nvPicPr>
        <p:blipFill>
          <a:blip r:embed="rId4" r:link="rId5" cstate="print"/>
          <a:srcRect/>
          <a:stretch>
            <a:fillRect/>
          </a:stretch>
        </p:blipFill>
        <p:spPr bwMode="auto">
          <a:xfrm>
            <a:off x="611188" y="549275"/>
            <a:ext cx="936625" cy="93503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320" name="2 İçerik Yer Tutucusu"/>
          <p:cNvSpPr txBox="1">
            <a:spLocks/>
          </p:cNvSpPr>
          <p:nvPr/>
        </p:nvSpPr>
        <p:spPr bwMode="auto">
          <a:xfrm>
            <a:off x="395288" y="4000500"/>
            <a:ext cx="8515350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2880" tIns="91440"/>
          <a:lstStyle/>
          <a:p>
            <a:pPr marL="265113" indent="-265113" algn="ctr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tr-TR" b="1" dirty="0">
                <a:solidFill>
                  <a:srgbClr val="002060"/>
                </a:solidFill>
                <a:latin typeface="Verdana" pitchFamily="34" charset="0"/>
              </a:rPr>
              <a:t>     </a:t>
            </a:r>
            <a:endParaRPr lang="tr-TR" dirty="0">
              <a:latin typeface="Verdana" pitchFamily="34" charset="0"/>
            </a:endParaRPr>
          </a:p>
          <a:p>
            <a:pPr marL="265113" indent="-265113"/>
            <a:r>
              <a:rPr lang="tr-T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Kayıt:</a:t>
            </a:r>
            <a:r>
              <a:rPr lang="tr-TR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>
                <a:latin typeface="Arial" pitchFamily="34" charset="0"/>
                <a:cs typeface="Arial" pitchFamily="34" charset="0"/>
              </a:rPr>
              <a:t>1-10 Nisan 2013 tarihleri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arasında </a:t>
            </a:r>
            <a:r>
              <a:rPr lang="tr-TR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http://site.</a:t>
            </a:r>
            <a:r>
              <a:rPr lang="tr-TR" sz="1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adu</a:t>
            </a:r>
            <a:r>
              <a:rPr lang="tr-TR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.edu.tr/</a:t>
            </a:r>
            <a:r>
              <a:rPr lang="tr-TR" sz="1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tarbiyomer</a:t>
            </a:r>
            <a:r>
              <a:rPr lang="tr-TR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/>
              </a:rPr>
              <a:t>/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 adresinde  </a:t>
            </a:r>
            <a:r>
              <a:rPr lang="tr-TR" sz="1600" dirty="0">
                <a:latin typeface="Arial" pitchFamily="34" charset="0"/>
                <a:cs typeface="Arial" pitchFamily="34" charset="0"/>
              </a:rPr>
              <a:t>bulunan Eğitim Başvuru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Formu doldurup e-mail </a:t>
            </a:r>
            <a:r>
              <a:rPr lang="tr-TR" sz="1600" dirty="0">
                <a:latin typeface="Arial" pitchFamily="34" charset="0"/>
                <a:cs typeface="Arial" pitchFamily="34" charset="0"/>
              </a:rPr>
              <a:t>ile (</a:t>
            </a:r>
            <a:r>
              <a:rPr lang="tr-TR" sz="1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/>
              </a:rPr>
              <a:t>tarbiyomer</a:t>
            </a:r>
            <a:r>
              <a:rPr lang="tr-TR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/>
              </a:rPr>
              <a:t>@</a:t>
            </a:r>
            <a:r>
              <a:rPr lang="tr-TR" sz="1600" dirty="0" err="1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/>
              </a:rPr>
              <a:t>adu</a:t>
            </a:r>
            <a:r>
              <a:rPr lang="tr-TR" sz="16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7"/>
              </a:rPr>
              <a:t>.edu.tr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) adresine iletilerek</a:t>
            </a:r>
            <a:r>
              <a:rPr lang="tr-TR" sz="1600" b="1" dirty="0" smtClean="0">
                <a:latin typeface="Arial" pitchFamily="34" charset="0"/>
                <a:cs typeface="Arial" pitchFamily="34" charset="0"/>
              </a:rPr>
              <a:t>.</a:t>
            </a:r>
            <a:endParaRPr lang="tr-TR" sz="1600" dirty="0">
              <a:latin typeface="Arial" pitchFamily="34" charset="0"/>
              <a:cs typeface="Arial" pitchFamily="34" charset="0"/>
            </a:endParaRP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tr-T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Ücret: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50 TL (öğlen yemekleri, ara ikramlar, sertifika bastırılması vb giderler için).</a:t>
            </a:r>
            <a:endParaRPr lang="tr-TR" sz="1600" dirty="0">
              <a:latin typeface="Arial" pitchFamily="34" charset="0"/>
              <a:cs typeface="Arial" pitchFamily="34" charset="0"/>
            </a:endParaRPr>
          </a:p>
          <a:p>
            <a:pPr marL="265113" indent="-265113">
              <a:spcBef>
                <a:spcPts val="25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tr-TR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Not:</a:t>
            </a:r>
            <a:r>
              <a:rPr lang="tr-TR" sz="1600" b="1" dirty="0">
                <a:latin typeface="Arial" pitchFamily="34" charset="0"/>
                <a:cs typeface="Arial" pitchFamily="34" charset="0"/>
              </a:rPr>
              <a:t> </a:t>
            </a:r>
            <a:r>
              <a:rPr lang="tr-TR" sz="1600" dirty="0">
                <a:latin typeface="Arial" pitchFamily="34" charset="0"/>
                <a:cs typeface="Arial" pitchFamily="34" charset="0"/>
              </a:rPr>
              <a:t>Kontenjan 20 kişi ile sınırlı olup, </a:t>
            </a:r>
            <a:r>
              <a:rPr lang="tr-TR" sz="1600" dirty="0" smtClean="0">
                <a:latin typeface="Arial" pitchFamily="34" charset="0"/>
                <a:cs typeface="Arial" pitchFamily="34" charset="0"/>
              </a:rPr>
              <a:t>başvuran sayısının fazla olması durumunda lisansüstü öğrenciler ile eğitim konusu ile ilgili alanda çalışanlara </a:t>
            </a:r>
            <a:r>
              <a:rPr lang="tr-TR" sz="1600" dirty="0">
                <a:latin typeface="Arial" pitchFamily="34" charset="0"/>
                <a:cs typeface="Arial" pitchFamily="34" charset="0"/>
              </a:rPr>
              <a:t>öncelik tanınacaktır.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rünü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Görünüş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Görünü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</TotalTime>
  <Words>116</Words>
  <Application>Microsoft Office PowerPoint</Application>
  <PresentationFormat>Ekran Gösterisi (4:3)</PresentationFormat>
  <Paragraphs>16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Görünüş</vt:lpstr>
      <vt:lpstr>Slayt 1</vt:lpstr>
    </vt:vector>
  </TitlesOfParts>
  <Company>PC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HP</dc:creator>
  <cp:lastModifiedBy>Hp</cp:lastModifiedBy>
  <cp:revision>25</cp:revision>
  <dcterms:created xsi:type="dcterms:W3CDTF">2013-03-25T06:45:29Z</dcterms:created>
  <dcterms:modified xsi:type="dcterms:W3CDTF">2013-04-18T04:42:13Z</dcterms:modified>
</cp:coreProperties>
</file>