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59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F47EF-9A63-4564-BAE6-81A5A2C90917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CA621-F099-4F88-A748-C6FF2E7CA19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01A45-AF21-479A-9F17-EE6B64FA3750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358C0-B3B6-43B1-B414-B9CF81B5CB3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DEBD5-80FF-4650-962A-1E46CBE83329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2CBF-DCBE-4ED8-9519-CEDD63CC499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1DD61-B449-47B4-AF3F-517F292E619F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62C4D-75CA-4F4B-926E-786E398BE57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91346-F3EA-427D-8D27-AC71459DD312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8722F-6EEC-46B3-8850-686B62570AA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FC64A-83F4-40AB-8E17-F55A76626A5A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B5351-DE52-4F0C-94FB-C77A96EFC71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4A98C-9FF8-498B-A135-2F84A327C4A8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43675-052C-402E-9CD1-A225D56F51A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A8FE9-8448-45BD-968E-EAA5E2A78EC2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1237E-206E-49CC-84A7-BC9B4352EA7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DB6B8-16E8-4CCE-8668-E2A4889DF1E5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43794-5F87-4B1C-B2F7-5315811A8E2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C8C5C-F90D-4376-90AF-40477C8B22E5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3514F-4F41-45B7-BC6B-EA964C3BF5D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121A9-13CC-48A0-AF62-30FEB6190D73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0C803-B6D8-429A-B1B5-26684F01B07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E177917-7B64-4A1C-9F58-9CCD6B2B3C95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C09D46-F3F2-48AC-AFBE-72B7421902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http://www.adu.edu.tr/logo/download/Adnan%20Menderes%20Universitesi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0 Grup"/>
          <p:cNvGrpSpPr>
            <a:grpSpLocks/>
          </p:cNvGrpSpPr>
          <p:nvPr/>
        </p:nvGrpSpPr>
        <p:grpSpPr bwMode="auto">
          <a:xfrm>
            <a:off x="0" y="0"/>
            <a:ext cx="9286875" cy="6858000"/>
            <a:chOff x="0" y="1"/>
            <a:chExt cx="7620000" cy="5598367"/>
          </a:xfrm>
        </p:grpSpPr>
        <p:grpSp>
          <p:nvGrpSpPr>
            <p:cNvPr id="2051" name="3 Grup"/>
            <p:cNvGrpSpPr>
              <a:grpSpLocks/>
            </p:cNvGrpSpPr>
            <p:nvPr/>
          </p:nvGrpSpPr>
          <p:grpSpPr bwMode="auto">
            <a:xfrm>
              <a:off x="0" y="1"/>
              <a:ext cx="7620000" cy="5598367"/>
              <a:chOff x="0" y="1"/>
              <a:chExt cx="7620000" cy="5598367"/>
            </a:xfrm>
          </p:grpSpPr>
          <p:pic>
            <p:nvPicPr>
              <p:cNvPr id="2058" name="Picture 2" descr="C:\Users\Term1\Desktop\ADU_SultanhisarMYO_tesekkur-Belgesi_ornegi.jpg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1"/>
                <a:ext cx="7620000" cy="5598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" name="2 Dikdörtgen"/>
              <p:cNvSpPr/>
              <p:nvPr/>
            </p:nvSpPr>
            <p:spPr>
              <a:xfrm>
                <a:off x="887047" y="907144"/>
                <a:ext cx="5832882" cy="381648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r-TR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5" name="4 Metin kutusu"/>
            <p:cNvSpPr txBox="1"/>
            <p:nvPr/>
          </p:nvSpPr>
          <p:spPr>
            <a:xfrm>
              <a:off x="900072" y="874746"/>
              <a:ext cx="5758635" cy="126870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 sz="11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+mn-cs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100" dirty="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  <a:cs typeface="+mn-cs"/>
                </a:rPr>
                <a:t>T.C.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100" dirty="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  <a:cs typeface="+mn-cs"/>
                </a:rPr>
                <a:t>ADNAN MENDERES ÜNİVERSİTESİ REKTÖRLÜĞÜ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 sz="11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+mn-cs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100" dirty="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  <a:cs typeface="+mn-cs"/>
                </a:rPr>
                <a:t>Tarımsal Biyoteknoloji ve Gıda Güvenliği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100" dirty="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  <a:cs typeface="+mn-cs"/>
                </a:rPr>
                <a:t>Uygulama ve Araştırma Merkezi Müdürlüğü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100" dirty="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  <a:cs typeface="+mn-cs"/>
                </a:rPr>
                <a:t>(ADÜ-TARBİYOMER)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 dirty="0">
                <a:latin typeface="+mn-lt"/>
                <a:cs typeface="+mn-cs"/>
              </a:endParaRPr>
            </a:p>
          </p:txBody>
        </p:sp>
        <p:pic>
          <p:nvPicPr>
            <p:cNvPr id="2053" name="Picture 2" descr="http://www.adu.edu.tr/logo/download/Adnan%20Menderes%20Universitesi.jpg"/>
            <p:cNvPicPr>
              <a:picLocks noChangeAspect="1" noChangeArrowheads="1"/>
            </p:cNvPicPr>
            <p:nvPr/>
          </p:nvPicPr>
          <p:blipFill>
            <a:blip r:embed="rId3" r:link="rId4"/>
            <a:srcRect/>
            <a:stretch>
              <a:fillRect/>
            </a:stretch>
          </p:blipFill>
          <p:spPr bwMode="auto">
            <a:xfrm>
              <a:off x="943025" y="874732"/>
              <a:ext cx="864096" cy="864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4" name="Picture 3" descr="Küçük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690220" y="874732"/>
              <a:ext cx="1028700" cy="825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1172290" y="4373736"/>
              <a:ext cx="5559951" cy="376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tr-TR" sz="1200" b="1"/>
                <a:t>Yrd. Doç. Dr. Zahide ÖZDEMİR			Doç. Dr. Zeynel DALKILIÇ</a:t>
              </a:r>
            </a:p>
            <a:p>
              <a:pPr algn="ctr" eaLnBrk="0" hangingPunct="0"/>
              <a:r>
                <a:rPr lang="tr-TR" sz="1200" b="1"/>
                <a:t>Müdür Yrd.					Müdür V.</a:t>
              </a:r>
            </a:p>
          </p:txBody>
        </p:sp>
        <p:sp>
          <p:nvSpPr>
            <p:cNvPr id="2056" name="8 Metin kutusu"/>
            <p:cNvSpPr txBox="1">
              <a:spLocks noChangeArrowheads="1"/>
            </p:cNvSpPr>
            <p:nvPr/>
          </p:nvSpPr>
          <p:spPr bwMode="auto">
            <a:xfrm>
              <a:off x="1088552" y="1924426"/>
              <a:ext cx="5643602" cy="577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r-TR" sz="1600" b="1" dirty="0"/>
                <a:t>Pratik PCR Kursu-II</a:t>
              </a:r>
            </a:p>
            <a:p>
              <a:r>
                <a:rPr lang="tr-TR" sz="1200" dirty="0"/>
                <a:t>Bu kurs, </a:t>
              </a:r>
              <a:r>
                <a:rPr lang="tr-TR" sz="1200" dirty="0" err="1"/>
                <a:t>Polimeraz</a:t>
              </a:r>
              <a:r>
                <a:rPr lang="tr-TR" sz="1200" dirty="0"/>
                <a:t> Zincir Reaksiyonu (PCR) yöntemini çalışmalarında yeni kullanmaya başlayacak olan araştırmacılara yöneliktir. PCR yönteminin teorisi anlatılacak ve pratik uygulaması yapılacaktır.</a:t>
              </a:r>
              <a:endParaRPr lang="tr-TR" sz="1400" dirty="0"/>
            </a:p>
          </p:txBody>
        </p:sp>
        <p:sp>
          <p:nvSpPr>
            <p:cNvPr id="10" name="9 Metin kutusu"/>
            <p:cNvSpPr txBox="1"/>
            <p:nvPr/>
          </p:nvSpPr>
          <p:spPr>
            <a:xfrm>
              <a:off x="1070708" y="2429848"/>
              <a:ext cx="5219375" cy="203459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Tarih    	: 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11-12 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Mayıs 2017 (2 gün)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Saat     	: 09:00-17:00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Yer       	: ADÜ-TARBİYOMER, Güney Yerleşkesi 09100 AYDIN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Kontenjan	: 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20 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kişiliktir (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10 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kişilik iki grup oluşturulacaktır).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Ücret  	: 150.-TL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	  Ziraat Bankası Aydın Şubesi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Hesap adı	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:</a:t>
              </a:r>
              <a:endParaRPr lang="tr-TR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IBAN	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:</a:t>
              </a:r>
              <a:endParaRPr lang="tr-TR" sz="1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Ara ikramları	: Düzenleme komitesine aittir.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Ulaşım, öğle yemeği, konaklama: Kursiyerin kendisine aittir.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Başvuru Formu: http://www.akademik.</a:t>
              </a:r>
              <a:r>
                <a:rPr lang="tr-TR" sz="1200" dirty="0" err="1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adu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.edu.tr/</a:t>
              </a:r>
              <a:r>
                <a:rPr lang="tr-TR" sz="1200" dirty="0" err="1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aum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/</a:t>
              </a:r>
              <a:r>
                <a:rPr lang="tr-TR" sz="1200" dirty="0" err="1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tarbiyomer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/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İletişim	: </a:t>
              </a:r>
              <a:r>
                <a:rPr lang="tr-TR" sz="1200" dirty="0" err="1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tarbiyomer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@</a:t>
              </a:r>
              <a:r>
                <a:rPr lang="tr-TR" sz="1200" dirty="0" err="1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adu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.edu.tr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Düzenleyen	: Yrd. Doç. Dr. Zahide ÖZDEMİR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58</Words>
  <Application>Microsoft Office PowerPoint</Application>
  <PresentationFormat>Ekran Gösterisi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Arial Black</vt:lpstr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Term1</dc:creator>
  <cp:lastModifiedBy>xpWin7</cp:lastModifiedBy>
  <cp:revision>45</cp:revision>
  <dcterms:created xsi:type="dcterms:W3CDTF">2015-11-24T07:32:50Z</dcterms:created>
  <dcterms:modified xsi:type="dcterms:W3CDTF">2018-03-08T13:41:49Z</dcterms:modified>
</cp:coreProperties>
</file>