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1590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D90E8-6717-4E82-9BC0-87D68A02BE31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C7EAA-B0F3-4EAC-995D-C77C156244D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4D7D5-42AD-4525-9247-1B1B45FE0089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22D83-FE1C-4E01-BCAE-D724E4B9A57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85152-6BD4-4B42-BD8E-82F6ECB71EF5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7ACA9-96F7-4753-8F83-5297236B7D3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0B3B5-1B46-4EE0-9E1C-E41E80FCB0C0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69BC4-4B01-4410-B9A9-578A9D19C71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CB51C-0C55-4973-B93D-C44741A668B2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F2CE7-9E17-4D74-B852-3C8B2CF6183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E9D7D-E109-4A62-9547-952748ADD42D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68CC4-5551-4E8A-8D7A-F8A94EA3777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2F7C6-1305-4F3F-9D7A-2ED6E7F512F8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893F0-2F7B-47E6-B307-3CF7AADAEC2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AA7F6-572D-4EF9-9D52-E8CEC7E68BC5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7FBC1-728A-425E-BC6B-FF67720E669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163A0-6C3A-4DF5-9952-458299C29E30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7FF1F-781D-492E-9755-C53825F8DEC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CFB52-42C5-45B3-A38B-1BC088AD0C6B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E41FB-06B3-4FE4-97DC-D989F94AE23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1897D-58E3-4768-9051-A0465FA7B7D3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755BD-6EA5-484E-B7B5-1BEAD6B1E2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04B394-FC68-468F-B036-571236054DF7}" type="datetimeFigureOut">
              <a:rPr lang="tr-TR"/>
              <a:pPr>
                <a:defRPr/>
              </a:pPr>
              <a:t>08.03.2018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FACDEE-2C12-41D4-9F3C-1B14B610411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http://www.adu.edu.tr/logo/download/Adnan%20Menderes%20Universitesi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0 Grup"/>
          <p:cNvGrpSpPr>
            <a:grpSpLocks/>
          </p:cNvGrpSpPr>
          <p:nvPr/>
        </p:nvGrpSpPr>
        <p:grpSpPr bwMode="auto">
          <a:xfrm>
            <a:off x="0" y="0"/>
            <a:ext cx="9286875" cy="6858000"/>
            <a:chOff x="0" y="1"/>
            <a:chExt cx="7620000" cy="5598367"/>
          </a:xfrm>
        </p:grpSpPr>
        <p:grpSp>
          <p:nvGrpSpPr>
            <p:cNvPr id="2051" name="3 Grup"/>
            <p:cNvGrpSpPr>
              <a:grpSpLocks/>
            </p:cNvGrpSpPr>
            <p:nvPr/>
          </p:nvGrpSpPr>
          <p:grpSpPr bwMode="auto">
            <a:xfrm>
              <a:off x="0" y="1"/>
              <a:ext cx="7620000" cy="5598367"/>
              <a:chOff x="0" y="1"/>
              <a:chExt cx="7620000" cy="5598367"/>
            </a:xfrm>
          </p:grpSpPr>
          <p:pic>
            <p:nvPicPr>
              <p:cNvPr id="2058" name="Picture 2" descr="C:\Users\Term1\Desktop\ADU_SultanhisarMYO_tesekkur-Belgesi_ornegi.jpg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1"/>
                <a:ext cx="7620000" cy="55983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" name="2 Dikdörtgen"/>
              <p:cNvSpPr/>
              <p:nvPr/>
            </p:nvSpPr>
            <p:spPr>
              <a:xfrm>
                <a:off x="887047" y="907144"/>
                <a:ext cx="5832882" cy="381648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r-TR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sp>
          <p:nvSpPr>
            <p:cNvPr id="5" name="4 Metin kutusu"/>
            <p:cNvSpPr txBox="1"/>
            <p:nvPr/>
          </p:nvSpPr>
          <p:spPr>
            <a:xfrm>
              <a:off x="900072" y="874746"/>
              <a:ext cx="5758635" cy="126870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r-TR" sz="1100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+mn-cs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100" dirty="0">
                  <a:solidFill>
                    <a:schemeClr val="tx2">
                      <a:lumMod val="75000"/>
                    </a:schemeClr>
                  </a:solidFill>
                  <a:latin typeface="Arial Black" pitchFamily="34" charset="0"/>
                  <a:cs typeface="+mn-cs"/>
                </a:rPr>
                <a:t>T.C.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100" dirty="0">
                  <a:solidFill>
                    <a:schemeClr val="tx2">
                      <a:lumMod val="75000"/>
                    </a:schemeClr>
                  </a:solidFill>
                  <a:latin typeface="Arial Black" pitchFamily="34" charset="0"/>
                  <a:cs typeface="+mn-cs"/>
                </a:rPr>
                <a:t>ADNAN MENDERES ÜNİVERSİTESİ REKTÖRLÜĞÜ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r-TR" sz="1100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+mn-cs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100" dirty="0">
                  <a:solidFill>
                    <a:schemeClr val="tx2">
                      <a:lumMod val="75000"/>
                    </a:schemeClr>
                  </a:solidFill>
                  <a:latin typeface="Arial Black" pitchFamily="34" charset="0"/>
                  <a:cs typeface="+mn-cs"/>
                </a:rPr>
                <a:t>Tarımsal Biyoteknoloji ve Gıda Güvenliği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100" dirty="0">
                  <a:solidFill>
                    <a:schemeClr val="tx2">
                      <a:lumMod val="75000"/>
                    </a:schemeClr>
                  </a:solidFill>
                  <a:latin typeface="Arial Black" pitchFamily="34" charset="0"/>
                  <a:cs typeface="+mn-cs"/>
                </a:rPr>
                <a:t>Uygulama ve Araştırma Merkezi Müdürlüğü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100" dirty="0">
                  <a:solidFill>
                    <a:schemeClr val="tx2">
                      <a:lumMod val="75000"/>
                    </a:schemeClr>
                  </a:solidFill>
                  <a:latin typeface="Arial Black" pitchFamily="34" charset="0"/>
                  <a:cs typeface="+mn-cs"/>
                </a:rPr>
                <a:t>(ADÜ-TARBİYOMER)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r-TR" dirty="0">
                <a:latin typeface="+mn-lt"/>
                <a:cs typeface="+mn-cs"/>
              </a:endParaRPr>
            </a:p>
          </p:txBody>
        </p:sp>
        <p:pic>
          <p:nvPicPr>
            <p:cNvPr id="2053" name="Picture 2" descr="http://www.adu.edu.tr/logo/download/Adnan%20Menderes%20Universitesi.jpg"/>
            <p:cNvPicPr>
              <a:picLocks noChangeAspect="1" noChangeArrowheads="1"/>
            </p:cNvPicPr>
            <p:nvPr/>
          </p:nvPicPr>
          <p:blipFill>
            <a:blip r:embed="rId3" r:link="rId4"/>
            <a:srcRect/>
            <a:stretch>
              <a:fillRect/>
            </a:stretch>
          </p:blipFill>
          <p:spPr bwMode="auto">
            <a:xfrm>
              <a:off x="943025" y="980728"/>
              <a:ext cx="864096" cy="8640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4" name="Picture 3" descr="Küçük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690220" y="1005111"/>
              <a:ext cx="1028700" cy="825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5" name="Rectangle 4"/>
            <p:cNvSpPr>
              <a:spLocks noChangeArrowheads="1"/>
            </p:cNvSpPr>
            <p:nvPr/>
          </p:nvSpPr>
          <p:spPr bwMode="auto">
            <a:xfrm>
              <a:off x="1172290" y="4373736"/>
              <a:ext cx="5559951" cy="376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tr-TR" sz="1200" b="1">
                  <a:latin typeface="Calibri" pitchFamily="34" charset="0"/>
                </a:rPr>
                <a:t>Yrd. Doç. Dr. Zahide ÖZDEMİR			Doç. Dr. Zeynel DALKILIÇ</a:t>
              </a:r>
            </a:p>
            <a:p>
              <a:pPr algn="ctr" eaLnBrk="0" hangingPunct="0"/>
              <a:r>
                <a:rPr lang="tr-TR" sz="1200" b="1">
                  <a:latin typeface="Calibri" pitchFamily="34" charset="0"/>
                </a:rPr>
                <a:t>Müdür Yrd.					Müdür V.</a:t>
              </a:r>
            </a:p>
          </p:txBody>
        </p:sp>
        <p:sp>
          <p:nvSpPr>
            <p:cNvPr id="2056" name="8 Metin kutusu"/>
            <p:cNvSpPr txBox="1">
              <a:spLocks noChangeArrowheads="1"/>
            </p:cNvSpPr>
            <p:nvPr/>
          </p:nvSpPr>
          <p:spPr bwMode="auto">
            <a:xfrm>
              <a:off x="1088552" y="1924426"/>
              <a:ext cx="5643602" cy="577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tr-TR" sz="1600" b="1" dirty="0"/>
                <a:t>Pratik PCR Kursu-I</a:t>
              </a:r>
            </a:p>
            <a:p>
              <a:r>
                <a:rPr lang="tr-TR" sz="1200" dirty="0"/>
                <a:t>Bu kurs, </a:t>
              </a:r>
              <a:r>
                <a:rPr lang="tr-TR" sz="1200" dirty="0" err="1"/>
                <a:t>Polimeraz</a:t>
              </a:r>
              <a:r>
                <a:rPr lang="tr-TR" sz="1200" dirty="0"/>
                <a:t> Zincir Reaksiyonu (PCR) yöntemini çalışmalarında yeni kullanmaya başlayacak olan araştırmacılara yöneliktir. PCR yönteminin teorisi anlatılacak ve pratik uygulaması yapılacaktır.</a:t>
              </a:r>
              <a:endParaRPr lang="tr-TR" sz="1400" dirty="0"/>
            </a:p>
          </p:txBody>
        </p:sp>
        <p:sp>
          <p:nvSpPr>
            <p:cNvPr id="10" name="9 Metin kutusu"/>
            <p:cNvSpPr txBox="1"/>
            <p:nvPr/>
          </p:nvSpPr>
          <p:spPr>
            <a:xfrm>
              <a:off x="1070708" y="2429848"/>
              <a:ext cx="5219375" cy="203459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Tarih    	: 16-18 Mart 2016 (3 gün)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Saat     	: 09:30-17:00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Yer       	: ADÜ-TARBİYOMER, Güney Yerleşkesi 09100 AYDIN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Kontenjan	: 24 kişiliktir (12 kişilik iki grup oluşturulacaktır).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Ücret  	: 150.-TL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	  Ziraat Bankası Aydın Şubesi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Hesap adı	: ADÜ Merkez İşletme Birimi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IBAN	:TR47 0001 0000 3339 6214 2252 05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Ara ikramları	: Düzenleme komitesine aittir.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Ulaşım, öğle yemeği, konaklama: Kursiyerin kendisine aittir.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Başvuru Formu: http://www.akademik.</a:t>
              </a:r>
              <a:r>
                <a:rPr lang="tr-TR" sz="1200" dirty="0" err="1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adu</a:t>
              </a: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.edu.tr/</a:t>
              </a:r>
              <a:r>
                <a:rPr lang="tr-TR" sz="1200" dirty="0" err="1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aum</a:t>
              </a: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/</a:t>
              </a:r>
              <a:r>
                <a:rPr lang="tr-TR" sz="1200" dirty="0" err="1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tarbiyomer</a:t>
              </a: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/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İletişim	: </a:t>
              </a:r>
              <a:r>
                <a:rPr lang="tr-TR" sz="1200" dirty="0" err="1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tarbiyomer</a:t>
              </a: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@</a:t>
              </a:r>
              <a:r>
                <a:rPr lang="tr-TR" sz="1200" dirty="0" err="1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adu</a:t>
              </a: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.edu.tr </a:t>
              </a:r>
              <a:endParaRPr lang="tr-TR" sz="1200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200" dirty="0">
                  <a:solidFill>
                    <a:schemeClr val="tx2">
                      <a:lumMod val="50000"/>
                    </a:schemeClr>
                  </a:solidFill>
                  <a:latin typeface="+mn-lt"/>
                  <a:cs typeface="+mn-cs"/>
                </a:rPr>
                <a:t>Düzenleyen	: Yrd. Doç. Dr. Zahide ÖZDEMİR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58</Words>
  <Application>Microsoft Office PowerPoint</Application>
  <PresentationFormat>Ekran Gösterisi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Arial Black</vt:lpstr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Term1</dc:creator>
  <cp:lastModifiedBy>xpWin7</cp:lastModifiedBy>
  <cp:revision>41</cp:revision>
  <dcterms:created xsi:type="dcterms:W3CDTF">2015-11-24T07:32:50Z</dcterms:created>
  <dcterms:modified xsi:type="dcterms:W3CDTF">2018-03-08T13:39:24Z</dcterms:modified>
</cp:coreProperties>
</file>